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0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77108" autoAdjust="0"/>
  </p:normalViewPr>
  <p:slideViewPr>
    <p:cSldViewPr snapToGrid="0">
      <p:cViewPr varScale="1">
        <p:scale>
          <a:sx n="52" d="100"/>
          <a:sy n="52" d="100"/>
        </p:scale>
        <p:origin x="12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636A43E-6E96-4247-92B5-708686FAE5F9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7DEE8E5-C80A-49C8-B1DE-D0DB12BEC72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0960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aXBrttBFQ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الدوليّة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قمر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اصطناعي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القمر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الاصطناعي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جسم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يحيط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الكوكب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السيّار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قمرنا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أيضًا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قمر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اصطناعي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الدوليّة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مختبر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يطير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وهي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القمر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الاصطناعي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الأكبر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العالم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والغرض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الأثمن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التاريخ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صنع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الإنسان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8E5-C80A-49C8-B1DE-D0DB12BEC722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3701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لعبة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الوصول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https://www.naraview.com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بداية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اللعبة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يجب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تحديد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قيمة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أوليّة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وقيمة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نهائيّة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اختاروا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القيمة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الأوليّة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المدينة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تسكنون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يمكن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البدء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أيّ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قيمة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اختاروا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قيمة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الهدف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لتكون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الدوليّة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بالعربيّة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الإنجليزيّة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الهدف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الوصول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القيمة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الأوّليّة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قيمة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الهدف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بأقلّ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عدد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ممكن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الخطوات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خلال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أقصر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وقت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ممكن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يمكن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اللعب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بشكل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فردي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بمجموعات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يمكن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اللعب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مجدّدًا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أكثر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مرّة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يمكن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متابعة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تقدّم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المشاركين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ببثّ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حيّ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المفضّل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اللعب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بمجموعة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كبيرة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وعرض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التقدّم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اللوح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8E5-C80A-49C8-B1DE-D0DB12BEC722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8551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تأسّست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الدوليّة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قِبل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خمس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جول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شريكة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الولايات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المتّحدة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روسيا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كندا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الصين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واليابان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تتواجد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ارتفاع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نحو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400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فوق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سطح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وتمّ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تركيبها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تدريجيًا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خلال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تطيير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وإضافة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جزء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تلو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الآخر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منذ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العام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1998.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8E5-C80A-49C8-B1DE-D0DB12BEC722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2233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مأهولة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يتواجد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ناس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بشكل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مستمرّ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منذ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العام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2000،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أيّ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يمكن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القول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إنّه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خلال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السنوات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ـ 21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الأخيرة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هناك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لحظة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واحدة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كانت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البشريّة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كلّها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معًا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منذ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تأسيسها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وحتى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اليوم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تواجد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241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رجلًا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وامرأة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يمكن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تعديل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العدد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للمحاضرة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والذين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أتوا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دولة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مختلفة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العالم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ويمكن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أيّ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وقت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معرفة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عدد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الأشخاص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المتواجدين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وما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يدور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داخلها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8E5-C80A-49C8-B1DE-D0DB12BEC722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6256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أبعاد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100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متر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35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مترًا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تقريبًا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وفيها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ستّ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غرف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نوم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مرحاضان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عشرات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الأجهزة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المستخدمة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القياسات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العلميّة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دفيئة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لزراعة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النباتات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فرن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للخبيز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وحتى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غرفة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تمارين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تنقصها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بركة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سباحة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فقط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حمّام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يمكن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التجوّل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خلال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جوجل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EARTH (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رابط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توجد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للمحطّة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محرّكات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أيضًا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ويمكنها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تعديل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مسارها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وأيضًا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زيادة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تقليل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ارتفاع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مسارها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حال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دعت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الحاجة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تفادي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النفايات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الأجسام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الأخرى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8E5-C80A-49C8-B1DE-D0DB12BEC722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9480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موجودة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دائمًا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بوضعيّة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تسمّى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"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السقوط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الحرّ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أيّ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مثل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الهبوط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الطائرة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تمامًا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ارتفاع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بكثير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عمليًا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يمكن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القول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تسقط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طيلة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الوقت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باتّجاه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لكنّها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ترتطم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he-IL" sz="1800" dirty="0">
              <a:effectLst/>
              <a:latin typeface="Tahom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السقوط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الحرّ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يخلق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شعورًا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بفقدان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الوزن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وتتيح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لنا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المجال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لمقارنة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سلوك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وخصائص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العمليّات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المختلفة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تحدث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ظروف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الجاذبيّة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الصغرى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بالمقارنة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مع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الجاذبيّة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السائدة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8E5-C80A-49C8-B1DE-D0DB12BEC722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4326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الهدف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تكون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مختبرًا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طائرًا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ضخمًا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ليتمّ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فيه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إجراء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أبحاث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معمّقة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للظواهر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المختلفة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تأثير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الجاذبيّة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الصغرى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بُنِيت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لتوسيع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حدود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قدرات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ومعرفة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الإنسان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والمساهمة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للبشريّة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وجه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وخارجها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حتى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اليوم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أجريت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أكثر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3000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تجربة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مختلفة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b="1" u="sng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مقطع</a:t>
            </a:r>
            <a:r>
              <a:rPr lang="en-US" sz="1800" b="1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u="sng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فيديو</a:t>
            </a:r>
            <a:r>
              <a:rPr lang="en-US" sz="1800" b="1" u="sng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u="sng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https://www.youtube.com/watch?v=OyaXBrttBFQ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1:07-1:54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8E5-C80A-49C8-B1DE-D0DB12BEC722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3330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الحياة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تأثير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الجاذبيّة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الصغرى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تعتبَر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تحدّيًا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معقّدًا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أيضًا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بالنسبة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لأداء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المهام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اليوميّة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وقد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تشكّل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خطرًا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صحّة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الماكثين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انعدام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الشعور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بقوّة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الجاذبيّة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يُحدِث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تغييرات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كبيرة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أجسام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روّاد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البعض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أقلّ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ضررًا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مثل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جعل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الوجه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مستديرًا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وخاليًا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التجاعيد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تحدث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هذه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الظاهرة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بسبب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الدم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الذي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يتركّز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غالبًا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وجهنا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هنا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بسبب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قوّة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الجاذبيّة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بينما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هذه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الظاهرة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تسمّى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"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الوجه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البدري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(Moon Face). </a:t>
            </a:r>
            <a:endParaRPr lang="he-IL" sz="1800" dirty="0">
              <a:effectLst/>
              <a:latin typeface="Tahom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بالمقابل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هناك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تغييرات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أخرى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تحدّ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قدرتنا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المكوث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لزمن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طويل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تأثير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الجاذبيّة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الصغرى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مثلًا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بسبب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الفرق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الظروف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بين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والكرة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خلال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المكوث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تفقد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العضلات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كتلتها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ويطرأ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انخفاض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كثافة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العظم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حاليًا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هذا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القيد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الأساسي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لقدرة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الإنسان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المكوث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لوقت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طويل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تأثير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الجاذبيّة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الصغرى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لذلك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يجب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روّاد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يتدرّبوا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لمدّة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u="sng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ساعتين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تقريبًا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يوميًا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للحفاظ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صحّة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عضلاتهم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وعظامهم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8E5-C80A-49C8-B1DE-D0DB12BEC722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6286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هناك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أكثر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إمكانيّة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واحدة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لكن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بشكل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عام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الوصول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هناك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طريق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مركبة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فضائيّة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معدّة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لنقل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الإنسان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والتي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إطلاقها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مسار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حول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ظهر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صواريخ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خاصّة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للإطلاق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بإمكان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المركبات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الفضائيّة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ترسو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بأمان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والعودة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الأرضيّة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بعد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فترة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مكوثها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هناك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8E5-C80A-49C8-B1DE-D0DB12BEC722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4157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تمّ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بناء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الفضاء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نفسها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بمسار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وهي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تعود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إلى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الأرض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أبدًا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الهدف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المحطّة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الاستمرار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العمل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لنحو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ثماني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سنوات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أخرى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وما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زال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غير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معروف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كيف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متى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وأيّن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ستنهي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مهمّتها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هل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لديكم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أفكار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مثيرة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للاهتمام</a:t>
            </a:r>
            <a:r>
              <a:rPr lang="en-US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؟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8E5-C80A-49C8-B1DE-D0DB12BEC722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554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4FA22F-1917-4728-B194-CFDCCA90D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E292EED-B61D-4EE6-86C0-FE353F299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F9C12A1-8AA6-4881-89F2-43ABDDF3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D6A9383-4B60-4B56-B676-75CE26E9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3064D26-C752-405E-A1AD-ABDFC4046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3924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D4D327-9123-4801-BAAC-DC1A10BC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7BCB3C9-2505-4D39-86ED-7834079E3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3A5D82F-462A-4866-B3C8-402818AD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15A7EF8-6482-4DA0-B1CA-8BC19C72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C037AD0-E276-44DB-AFB5-027958BA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327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A6E18378-D6A8-489A-9D34-94A081A78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1236CFA-F3F1-4F85-A09D-3D195B55A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86C48F2-2F98-43B2-B5CA-EDDC39CC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3AC2B05-38EE-4881-87BB-84EBF07C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334C7C3-3858-4C2B-860F-F1DF5323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742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E71DBEA-F461-4D05-8760-1E01812A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7AF5CF0-F5F2-4824-880B-AB8B2EE2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42CD7B5-624C-4F84-83E0-2AFFE4BDE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8656CC3-0B7A-437F-94A5-294E3BE7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F099A24-64F7-4540-A69F-C07426403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2614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15CCAF-B87C-4A59-BD5E-A87D5AE92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EA23EFB-C60A-4A45-ABE4-9672A2FA1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0F3B3D1-B193-4599-B7A2-3F7D33DF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A12E06E-59B8-493A-9E67-2E0C473F4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62A1C35-51F3-4B9C-B1E0-81F73B3A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304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B1098B3-9E4D-427A-8181-D2381BD44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074B093-118D-416E-8F48-7701134A92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316E587-F31B-4F24-A96E-E2F7BF112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1B52853-EFFF-4EE8-933A-4BCD0C91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701876F-DDA1-4D06-9DE7-DE3A92A89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E31527C-7E24-4F11-B18F-D0E60AF53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476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67663E-C3FE-4D1D-A9FB-A33647FA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12E8151-4101-46E0-A943-111A29A19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13DBF48-0DB3-422F-89C0-E56188A64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4DF78D10-02E8-4042-AC14-4C65192FDF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64530696-2725-4A05-952C-757FCFF39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96CA0C0C-1327-49D6-A0AB-A00933D7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58711434-3B89-406E-80E7-15ADF93DF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A8184F3-0898-4A37-A9FD-EF642E0B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1303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7DD8BE-A199-496B-860C-07948746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E5B850A-8170-4E95-B04F-171D85DD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43DFBA3-120C-4560-AE46-DAC0CE5E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06C8BA6-EC6C-4E5A-BC13-98FFA4EC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547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9619DF91-1E73-4F91-B902-F4EEA9053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3E38306-964E-4B6A-900E-9223CB655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9EC7FBD-BA6A-4517-B4DF-6FED664C2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6747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84E7A6-4836-438B-B67B-7D555DB5A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C93F110-B4B2-42E4-B5A8-813DC9CF5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AA3CB81-EBCF-4871-A241-08F3C1CA2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CE65BAB-0B52-4701-9133-3DF7C091C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3364DF9-ECAE-4CF3-BA74-440BCD41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8464960-3267-4F0C-A544-A37E643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555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0A180D-217A-44B7-B27C-638BB4D6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2681183-63C3-4EEC-943D-A2C979C2E5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943FAC7-BA10-44D6-98B0-F9A860FE6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77CD463-C6E8-4F07-A123-608927F5A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CF34FAC-9D1D-4F17-9953-49362BB7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352B32D-0303-49B2-ABF9-1D082666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169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44312378-1B37-4E8F-BE32-31E4E2FD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F26FFED-91E4-4AE6-9677-9A18FB559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E007064-2498-47B2-8252-C6E1FA246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9E560-5159-411C-9384-9F4EFA40EF31}" type="datetimeFigureOut">
              <a:rPr lang="he-IL" smtClean="0"/>
              <a:t>ח'/אייר/תשפ"א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556227E-1CC8-4FDD-872C-8DB850AF8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94FA11C-55D1-4949-BA2B-B231924DF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99426-7E5A-4F6E-9B77-44FC4ABEF7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949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ED99862C-7002-4359-A9D7-3862E85F1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8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30E7847-DB44-4086-A409-6A0D1F409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63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5DBF835F-BF55-4C73-AD1A-F9A66DF61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0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2FD65669-6928-44E9-A232-27A3F25E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63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FF2973E-58DB-43B3-86B8-8303FE91C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91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7852DB10-0082-47BC-9FA6-F5CDDFA09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2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D25E319-4D5C-4D68-874E-3624FCE11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0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F8382C7-323C-479D-BF20-F85C158F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6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E052F641-C7D1-4E24-BEC7-0DBFB52BD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22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9D04EC3-5760-4FE9-B627-3750A0362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1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D7D47D3-7F35-43B3-B3D3-FB163351C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21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7C38FD5-B0B2-464B-B9E8-D9F531726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3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712FE47-7F24-4B7D-9563-7B188DD1C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91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F5957D2D-3024-4213-80A6-9D1BA5FC0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80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FB363C3-E194-4039-8BAA-60B19BA6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6BA2164A-14F3-45E0-885C-2CD51FC7B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9778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767</Words>
  <Application>Microsoft Office PowerPoint</Application>
  <PresentationFormat>מסך רחב</PresentationFormat>
  <Paragraphs>39</Paragraphs>
  <Slides>16</Slides>
  <Notes>10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מעיין הוניג</dc:creator>
  <cp:lastModifiedBy>מעיין הוניג</cp:lastModifiedBy>
  <cp:revision>2</cp:revision>
  <dcterms:created xsi:type="dcterms:W3CDTF">2021-04-20T08:42:47Z</dcterms:created>
  <dcterms:modified xsi:type="dcterms:W3CDTF">2021-04-20T08:53:22Z</dcterms:modified>
</cp:coreProperties>
</file>