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76171" autoAdjust="0"/>
  </p:normalViewPr>
  <p:slideViewPr>
    <p:cSldViewPr snapToGrid="0">
      <p:cViewPr varScale="1"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D025F7-9D2F-4316-AD29-B2B8605B261C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05DAC1-1B43-4720-BAA1-7013393BE0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52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المقصد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عالم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حملة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يتمّ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خلالها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الإطلاق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خارج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الخارجي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ممكن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لوسائل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طيران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وحمولات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مأهولة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وسائل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طيران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يسافر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الناس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باسم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رقم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تسلسلي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كلمة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ولكلّ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يوجد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شعار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غالبًا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يشمل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الشعار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أسماء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الأشخاص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المتواجدين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والمنظّمات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شركات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وكالات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المشاركة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أدائها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تختلف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أسماء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بعضها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البعض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وكذلك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الشعار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شعار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المعروضة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المأهولة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دراغون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585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لشركة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AXIOM SPACE (AX)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47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تاريخ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الإطلاق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المرتقب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كانون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الثاني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36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الدوليّة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المتواجدة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تدور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تقريبًا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بسرعة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تتجاوز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كيلومترات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الثانية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مأهولة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مستمرّ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منذ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2000،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الغرض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الأثمن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التاريخ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37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سينطلق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AX-1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متواجدون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داخل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طراز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دراغون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يحملها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مسارها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ستنفصل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الفضائيّة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الصاروخ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وصولها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وسترسو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بعد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ساعة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تقريبًا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لحظة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الإطلاق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20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متواجدة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دائم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بوضعيّة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السقوط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الحرّ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عمليًا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تسقط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باتّجاه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لكنّها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تصطدم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لهذا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تسود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تسمّى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بالمقارنة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تسودها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عاديّة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الشعور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ضئيل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صغير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he-I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والعمليّات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المختلفة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تتأثّر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هذه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الظروف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وتغيّر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سلوكها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طبيعتها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أدائها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أثناء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المكوث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تأثير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مختبر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طائر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ضخم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مليئة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بالمعدّات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العلميّة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ومأهولة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بالعلماء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وجرت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أكثر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تجربة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الهدف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زيادة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المعرفة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البشريّة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والمساهمة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التطوير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والابتكار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وخارجها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شريحة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8: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المشاركون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35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AX-1،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المفترض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يطير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أشخاص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قائد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مايكل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لوبز-أليغريا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رائد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محترف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وكالة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الأمريكيّة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ناسا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ومعه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ثلاثة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خاصّون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إيتان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ستيبه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ثاني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إسرائيلي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he-I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AX-1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فيها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أعضاء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الفريق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باستثناء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قائد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خاصّين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رائد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شخص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ليس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رائد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بمهنته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أنّ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مهنته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العاديّة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ليست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مرتبطة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بمجال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أبحاث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ورحلات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الطيران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بتمويل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سفره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روّاد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خاصّين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زاروا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السابق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048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ستستغرق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أيّام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فيما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ستدور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وستقطع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مسافة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ألف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كيلومتر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454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بإمكانه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مشاهدة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160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شروقًا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وغروبًا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لكنّه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منشغلًا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النظر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الخارج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الكوبولا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طيلة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سيُجري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إيتان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عشرات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التجارب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وسيلقي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أعالي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المسار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الأرضيّة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دروسًا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وتوضيحات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مرتبطة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بالعلوم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والحياة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تأثير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الجاذبيّة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الصغرى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لمئات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الصفوف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آلاف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المربّين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والاهالي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سيشاركون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وسيساعدون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إيتان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مشاركة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المزيد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الأولاد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والبنات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الطلاب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والطالبات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يشارك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أكثر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عشرات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الآلاف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مختلف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أرجاء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قبل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خلال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وبعد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الجولة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المغامرة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الشّقة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للبشريّة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وانتم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أيضًا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مدعوّون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للقرار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لماذا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سيكرّس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إيتان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وقته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محطّة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الفضاء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لكي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يحصل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المزيد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الأشخاص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إلهام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للانطلاق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نحو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تحقيق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أحلامهم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5DAC1-1B43-4720-BAA1-7013393BE06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81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608C9E-8E86-4EEF-98CE-4485D9687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11DC3A0-873B-4F5B-9B41-B0F088A05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A25099F-2B2D-4862-9BF2-780BB675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B6CDF8-E337-46B4-A502-50F46B64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DE3CC7-AEF8-44D2-BD7B-01AFC7D1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4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7D8249-0CDC-47CC-BE82-63A02AAE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F7007FC-4F56-499A-B803-FE9E97989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E7952F-6D49-4E2C-A360-37DE3EF1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AEB0C6E-FAAB-4695-A797-C18AE4F7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971730D-8A02-4BD6-8E68-42E77E74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86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7ED85AF-A7A6-4A94-9EEE-2EAB9F2E4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129108C-3F88-4EAD-B737-19CFBD347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99DE76-20B2-4822-BE3D-F50862F9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A15772-EFB8-46E2-B308-A4732096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13E48E-3A4A-4533-9742-5407F0BE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383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AFED70-3586-4E77-BA89-7ADC453D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535153C-AA4A-4FA8-A0DF-B47D44B8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E40A72F-C7E6-4487-90E1-CC6F0C65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578B05-BABD-422D-AC98-61DDE757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27430D-B38D-42B2-BC29-A0C010C8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55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0511C3-6F7F-4626-BB13-E1791322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AAC1CA-ED27-42E1-AC3B-FCC00F441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0491D5-FE71-4507-A71B-BC224D30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74987DD-90C4-4707-937E-EFAE9C0C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65A07A-CE0A-4088-9A29-23DDBA8F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506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774470-3711-4057-84E0-C3625074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93F9CBA-35B7-4B1D-985C-7BAA2D3BD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EB45CA0-F31E-4820-BDD0-6CAEEF660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16C0824-025E-4ECA-A40F-E4F3DB0F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FF9F769-4BAC-4AA2-8FF4-4B985E8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A529493-4654-4968-A53A-ECA7D7A9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457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0EA5A2-0B33-4D55-9B2B-98DC08A0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1CE189-35C2-4782-A3D2-E8ACB557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0C169F2-D0C5-4E43-9A5D-CD76DCA1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C5EEE0E-8AD8-42AB-8C55-E781222EC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E0B705E-D244-47CE-8763-F5DC2460E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C825F30-F6C1-411F-884A-BCE247EC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B87D2A5-0ADE-4453-9F8A-C0BCD219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F9E9138-C72D-4300-AEE2-10C8316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154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F9317F-4754-4159-82E8-EC87EBBC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C756C70-766B-47FD-AD12-76CF1B35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15993A7-EA44-4510-AF8F-9603BAB5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FADDA22-3AEB-4FA6-9B42-4AD13434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294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796F099-AFF9-4F5C-B478-79AAD874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1732D0C-F6DD-4348-827D-EF24239F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F6883DE-D03F-40A2-B226-AC4B49B3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530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C6FC40-F15D-49AA-BB06-F2479635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30E2D4B-7180-4B6F-B71D-169051E7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D1118A9-D0A1-4FC4-A1F5-DC7B98A50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DB26368-B633-466E-BFF4-FF9C6BCB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0E6BFAA-DA9F-46DA-96DA-8268C799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ECBDFF3-5191-405B-BCAF-82626079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17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30AE6B-9449-4ED3-8A9E-E64C0D82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8620337-798C-43D5-A909-834F14213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F23E069-F863-441B-A3B1-344F6A255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6B6B35-C3B4-414F-BD77-6328A276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1F06067-40CD-426F-8476-E73C8203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9749FE1-8ECF-4B78-818B-A83C6B47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35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C8B9A5B-D9CF-4998-ADE0-73AF8F33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D5947A2-20CA-45D0-8EF9-15B0B4536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F76CAE5-2892-4DE6-93FE-C6BD2293C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CB4A-C205-4081-8C8C-A408AE1860DF}" type="datetimeFigureOut">
              <a:rPr lang="he-IL" smtClean="0"/>
              <a:t>ו'/אייר/תשפ"א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C67C57-BE4C-480F-B70A-17469DD22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B2FA51-5B7E-4AD3-8C09-EF0ED8D52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F965B-59CE-49F4-9539-2D29025E6D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41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8289D7B-8B39-41E5-9B39-010821181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6DFA70A-E792-4E15-A16F-BC6483EC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C112009-F461-4637-8EA5-C5CEAF4AC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8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6DB24AA-3D29-4259-9B58-A23F74A6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CD6C6A4-6947-425B-8245-35BCA8DB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2C87C68-7C65-48FF-BB32-6904380E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DBC4FCF-6350-4119-B4A4-2DFD1768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5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6AF38DB-0FDB-439B-880A-9DB99734B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719119C-083D-421D-BFF4-713293A46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5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44F7E36-A8E4-4439-8E90-175C36227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AD81509-62DF-4B51-941F-89E5E834A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81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593</Words>
  <Application>Microsoft Office PowerPoint</Application>
  <PresentationFormat>מסך רחב</PresentationFormat>
  <Paragraphs>26</Paragraphs>
  <Slides>11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מעיין הוניג</dc:creator>
  <cp:lastModifiedBy>מעיין הוניג</cp:lastModifiedBy>
  <cp:revision>3</cp:revision>
  <dcterms:created xsi:type="dcterms:W3CDTF">2021-04-18T11:09:35Z</dcterms:created>
  <dcterms:modified xsi:type="dcterms:W3CDTF">2021-04-19T06:07:47Z</dcterms:modified>
</cp:coreProperties>
</file>