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2" autoAdjust="0"/>
    <p:restoredTop sz="80991" autoAdjust="0"/>
  </p:normalViewPr>
  <p:slideViewPr>
    <p:cSldViewPr snapToGrid="0">
      <p:cViewPr varScale="1">
        <p:scale>
          <a:sx n="54" d="100"/>
          <a:sy n="54" d="100"/>
        </p:scale>
        <p:origin x="10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C9226C-8CFC-4281-84EE-C409D2B4A955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1506EB-2319-431A-8D27-4EC76C4E0A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55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U1OkVcta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تجذب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بعضهما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تتأثر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أثقل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وكثافة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تشبيه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بتجويف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الفرشة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أثقل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التجويف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والأشياء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تقترب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تنجذب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إليه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أكثر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كوكب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سيّار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وله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ضخمة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بالمقارنة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كتلتنا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تجذب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يجعلنا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مجدّدًا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نقفز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نطير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ونطير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نشغّل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الأشياء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انّنا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صغار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صغيرة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23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نكوِّن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فقاعات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صابون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صامدة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وجميلة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المفضّل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اتّباع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الوصفة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التالية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1:1:4 (1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صابون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لغسل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سكر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ذوِّبوا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ملعقة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سكر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أربع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ملاعق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ساخن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واخلطوها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تذوب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تمامًا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ضيفوا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ملعقة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صابون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غسل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واخلطوا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جيّدًا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86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02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نراه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نقيس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المتبادلة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لذلك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القمر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الشخص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القمر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المرّيخ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الشخص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المرّيخ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بمقدورنا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الوقوف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شمسنا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الضخمة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فالشخص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الشمس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2707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الموقع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تفحصوا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أجرام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المختلفة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https://www.exploratorium.edu/ronh/weight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04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نكاد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نشعر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انتبهوا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ليس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الحقيقة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الأجسام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السماويّة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وكبيرة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نحتاج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للابتعاد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كثيرًا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المنطقة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الفارغة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المجرّات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فعلًا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علينا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33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نعيش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لبرهة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اللحظات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توازِن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معيّن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اللحظات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يشعر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بفقدان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تخيّلوا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مصعد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متعدّدة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الطوابق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تعرفون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الشعور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تشعرون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يبدأ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المصعد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بالنزول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الأسفل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وكأنّ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بطنكم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ستقفز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حلقكم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فلو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وقفتم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اللحظة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ميزان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فإنّ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الرقم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الذي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يعرضه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يبدأ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المصعد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بالتحرّك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يبدأ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بالانخفاض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المصعد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هكذا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القاذفة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الغوّاصة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الهبوط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بالمظلّة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نرمي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وتقف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للحظة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تبدأ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بالسقوط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اللحظات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تحدث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لبرهة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13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طيّار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ضخم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مساحتها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تعادل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ملعبيّ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وتدول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ارتفاع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كيلومتر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فوق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الثانية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متواجدة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السقوط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الحرّ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"،ـ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طيلة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الوقت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باتّجاه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تصطدم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تتابع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الدوران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تستخدَم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للأبحاث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الحياتيّة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ولإجراء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الأبحاث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التطويرات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تساهم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للبشريّة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وخارجها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العديد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المنتجات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تستخدمونها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يوميًا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بيوتكم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ثمرة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أبحاث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وتطويرات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77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والعمليّات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المعروفة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خاضعة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لظروف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العاديّة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أصبحنا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قادرين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الإقلاع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باستطاعتنا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مشاهدة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سلوك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العمليّات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ظروف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للحظات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معدودة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وبمساعدة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أجهزة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ظروف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اكتشاف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الفروقات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الظواهر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وظواهر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جديدة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بفضل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الأبحاث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تجري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والأقمار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الاصطناعيّة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ووسائل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الطيران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المكوك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!)،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توسيع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معرفتنا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العلميّة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وجعلها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أدقّ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وتطوير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ومواد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شانها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تساهم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لحياتنا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والاستعداد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للمكوث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البشري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المتواصل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كوكبنا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السيّار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48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إزاحة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مئات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الكيلوجرامات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بإصبع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يوجد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وفلفل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مسحوق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محلول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لأنّ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الحبيبات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ستنتشر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تشكّل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خطرًا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الأجهزة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الظواهر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المعروفة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تبدو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لهب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مستدير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إنتاج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البروتينات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أخطاء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إنتاج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كريستال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متكامل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السوائل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ذات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كثافة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تتفكّك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طبقات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الجسيمات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ترسب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المحلول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وغيرها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أحد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الأمثلة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الملموسة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ذلك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سلوك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السوائل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بالمقارنة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سلوكها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28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مقطع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فيديو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https://www.youtube.com/watch?v=H_qPWZbxFl8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تعمل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جزيئات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لذلك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نلاحظ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يتدفّق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المنحدرة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الأخرى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الأضعف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التماسك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الالتصاق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والتوتّر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السطحي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الكفاية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انعدام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لتحدّد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سلوك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قطرات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لذلك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ظروف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تتصرّف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قطرات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فقاعات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الصابون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تطير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الهواء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دفعها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معيّن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وتلتصق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ببعضها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سطح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الالتصاق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تجاذب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جزيئات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والسطح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التماسك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تجاذب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جزيئات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بعضها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البعض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التوتّر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السطحي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الداخل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متساوٍ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الإمكان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الأمر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يصعّب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المراحيض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وفرك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الشعر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يبدو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رائعًا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المشروبات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تخيّلوا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يحدث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البكاء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59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إحدى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المشاكل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يجب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مواجهتها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الحفاظ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صحّتهم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كثافة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العظام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وكتلة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العضلات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أجسامهم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يواجهون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مشاكل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النظر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تراكم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السوائل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منطقة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الرأس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ورغم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التدريب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لمدّة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ساعتين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فإنّ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المدّة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الزمنيّة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بإمكان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الإنسان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قضاءها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حدوث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أضرار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صحيّة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قابلة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للعلاج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زالت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محدودة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مقدّرة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سنتين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مقطع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فيديو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https://www.youtube.com/watch?v=-TU1OkVctaI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1:15-1:50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506EB-2319-431A-8D27-4EC76C4E0A8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7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519AE8-C7A0-4D80-A9F4-B28C02B32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A1BC16F-C84D-4F43-B2D2-B1ADFA11A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7BDDDE-7D82-4F6F-8FCB-B44A2FFF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1C4155-BB39-4F90-B07B-C7A795CC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55607F5-1465-405D-A803-D97B9258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3D00C8-8768-40B6-922F-A6479E5E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05D965F-8907-4250-90BB-859731BF7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6F93DE-0051-40EB-8F06-DB4E0ED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F1D7C3-93D9-4CE2-A1F0-882469E9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CF05C2-3820-4655-9B19-10F60078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1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016411B-791D-4A7E-B8C4-39479A4C5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CEE3A76-8D60-439E-880A-8CB212F20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F0874C-CA5E-42C6-B5D6-78CD87F0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ADA3B4-B073-48C6-ABEC-63C3F89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FC6050-F393-4809-B5C7-9E623088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8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A2F467-EF70-4EFF-A727-BC0EA2BA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7D9356-4B9D-4FC6-A94E-470865E7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0FD2C0-88F6-4C47-BA51-92B5F392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A4BA4F-F536-4A5D-837E-A0510A90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990EA7-0462-4BC7-B441-E9FFE306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163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6186DB-C820-465D-9799-EA330C66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1D2676-4024-4642-8068-873203B4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60045E-69E9-4D85-8D60-9A5F11CE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5AFCE4-D7A7-4646-8BA5-A4AF0350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BBDA3F-68D7-49C7-B845-052F9803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3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B60B99-439A-4BE9-BB98-E011C806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AAFF46-1443-49F8-BB38-89CCBCDA0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DD180CA-0F02-47B1-A353-D0C647D0D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DE1B82E-5A93-4D57-8CC9-58590390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7198605-7B43-4898-8E4C-F6FDF27E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A23CB4-781C-4738-8EFA-87926806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52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9D3EA2-9B77-4E75-B200-07CA51D0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531E970-15C9-4C1D-964F-5A2EDEF6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69628AD-27AE-4936-9C99-4EE60154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938323B-2167-4462-9FA5-D2F78B03B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408244D-3601-4729-8E8A-9E3974435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B40204A-53D4-4E90-8621-7803D04E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C9864F7-2827-4BEE-89E6-06E1D18E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AC86B0F-372F-4B2B-90ED-87AE3C3C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132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9F66AD-B00C-41D4-9EDD-D2217CA1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D96E955-E1F4-44A0-AF95-03134916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ADAD378-C234-425B-A204-ACC43130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4887BE5-2245-4AEE-A421-4D92CD70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35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9221981-0612-4400-A6D4-9EDD46B5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8D4B069-5268-4325-AA36-E177FDEC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7109B00-F70A-486A-9C8E-1EC12EAF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49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869574-A3A4-435E-90B5-F0453965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FE693F-DB3D-43AC-B2CA-6B9434AD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DA441EB-EC24-4802-8013-844C0DB2C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61A09F8-C342-4F97-B3F2-BF04F13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54DF08F-2302-4F20-A9F8-57AA84EB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C17BE8-F013-418A-85BD-9AC90000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50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83C86C-7D73-400A-8524-882F815F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9B8C74D-DCA2-498A-9320-3EBDA6D6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3B8868B-8F8D-4783-BFCF-5A00349CE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1EFFFB6-D14C-47BE-B94F-E815A2D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685611-F07D-4D54-8306-11CCAEAF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66458C-94AB-4959-A3B6-A8AE1850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069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E71FCC9-A549-4C07-A472-68962EB2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9C57248-A247-4F9D-BBE0-22638823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468C1E-601B-48B3-A822-B29E866D7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0BF3-6AEC-4AEE-AB85-6ED9F76F8737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AC929E-FD2D-4D84-BE10-937E04895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98610-CC19-4C8E-8B91-6F3BC0BC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9C79-18C1-436C-8EE1-83A8D9252D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764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U1OkVcta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qPWZbxFl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3051577A-37F6-49B4-8546-AB17E406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2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3"/>
            <a:extLst>
              <a:ext uri="{FF2B5EF4-FFF2-40B4-BE49-F238E27FC236}">
                <a16:creationId xmlns:a16="http://schemas.microsoft.com/office/drawing/2014/main" id="{B5BA0B15-24C2-4949-81AB-AD7833386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1202F5F-8807-4635-9599-A6D5998CF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F8FDE0B-DFB2-4F8B-AE21-A29B9D96F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9651C8-225D-46CB-A541-F467CD162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59AA5AC-6851-481F-8BDE-8576D9388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65D4D6C-7A75-418A-9A94-C7E914B2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C5723F6-4680-40E2-A464-1E2351C74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ED42FF0-792F-4684-BB82-1B505F737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B690D67-11D1-4B52-B3AF-40D5EA49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6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636F21-77B5-4572-BA55-17FCAB8F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3"/>
            <a:extLst>
              <a:ext uri="{FF2B5EF4-FFF2-40B4-BE49-F238E27FC236}">
                <a16:creationId xmlns:a16="http://schemas.microsoft.com/office/drawing/2014/main" id="{1732C4FD-660F-43ED-870D-D7EEF0B39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43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1059</Words>
  <Application>Microsoft Office PowerPoint</Application>
  <PresentationFormat>מסך רחב</PresentationFormat>
  <Paragraphs>41</Paragraphs>
  <Slides>12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מעיין הוניג</dc:creator>
  <cp:lastModifiedBy>מעיין הוניג</cp:lastModifiedBy>
  <cp:revision>2</cp:revision>
  <dcterms:created xsi:type="dcterms:W3CDTF">2021-04-20T09:00:09Z</dcterms:created>
  <dcterms:modified xsi:type="dcterms:W3CDTF">2021-04-20T09:11:28Z</dcterms:modified>
</cp:coreProperties>
</file>